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304" r:id="rId6"/>
    <p:sldId id="301" r:id="rId7"/>
    <p:sldId id="303" r:id="rId8"/>
    <p:sldId id="302" r:id="rId9"/>
    <p:sldId id="276" r:id="rId10"/>
    <p:sldId id="297" r:id="rId11"/>
    <p:sldId id="298" r:id="rId12"/>
    <p:sldId id="299" r:id="rId13"/>
    <p:sldId id="30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000" autoAdjust="0"/>
  </p:normalViewPr>
  <p:slideViewPr>
    <p:cSldViewPr snapToGrid="0" snapToObjects="1">
      <p:cViewPr>
        <p:scale>
          <a:sx n="80" d="100"/>
          <a:sy n="80" d="100"/>
        </p:scale>
        <p:origin x="-1816" y="-1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02249208245363"/>
          <c:y val="0.0983425913077632"/>
          <c:w val="0.637940153072565"/>
          <c:h val="0.579518310047155"/>
        </c:manualLayout>
      </c:layout>
      <c:lineChart>
        <c:grouping val="standard"/>
        <c:varyColors val="0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60.0</c:v>
                </c:pt>
                <c:pt idx="1">
                  <c:v>66.0</c:v>
                </c:pt>
                <c:pt idx="2">
                  <c:v>72.0</c:v>
                </c:pt>
                <c:pt idx="3">
                  <c:v>66.0</c:v>
                </c:pt>
                <c:pt idx="4">
                  <c:v>78.0</c:v>
                </c:pt>
                <c:pt idx="5">
                  <c:v>78.0</c:v>
                </c:pt>
                <c:pt idx="6">
                  <c:v>84.0</c:v>
                </c:pt>
                <c:pt idx="7">
                  <c:v>84.0</c:v>
                </c:pt>
                <c:pt idx="8">
                  <c:v>96.0</c:v>
                </c:pt>
                <c:pt idx="9">
                  <c:v>90.0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30.0</c:v>
                </c:pt>
                <c:pt idx="1">
                  <c:v>30.0</c:v>
                </c:pt>
                <c:pt idx="2">
                  <c:v>27.0</c:v>
                </c:pt>
                <c:pt idx="3">
                  <c:v>27.0</c:v>
                </c:pt>
                <c:pt idx="4">
                  <c:v>36.0</c:v>
                </c:pt>
                <c:pt idx="5">
                  <c:v>36.0</c:v>
                </c:pt>
                <c:pt idx="6">
                  <c:v>48.0</c:v>
                </c:pt>
                <c:pt idx="7">
                  <c:v>48.0</c:v>
                </c:pt>
                <c:pt idx="8">
                  <c:v>39.0</c:v>
                </c:pt>
                <c:pt idx="9">
                  <c:v>39.0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20.0</c:v>
                </c:pt>
                <c:pt idx="1">
                  <c:v>24.0</c:v>
                </c:pt>
                <c:pt idx="2">
                  <c:v>24.0</c:v>
                </c:pt>
                <c:pt idx="3">
                  <c:v>24.0</c:v>
                </c:pt>
                <c:pt idx="4">
                  <c:v>28.0</c:v>
                </c:pt>
                <c:pt idx="5">
                  <c:v>28.0</c:v>
                </c:pt>
                <c:pt idx="6">
                  <c:v>28.0</c:v>
                </c:pt>
                <c:pt idx="7">
                  <c:v>28.0</c:v>
                </c:pt>
                <c:pt idx="8">
                  <c:v>22.0</c:v>
                </c:pt>
                <c:pt idx="9">
                  <c:v>24.0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  <c:smooth val="0"/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6644008"/>
        <c:axId val="1816647304"/>
      </c:lineChart>
      <c:catAx>
        <c:axId val="1816644008"/>
        <c:scaling>
          <c:orientation val="minMax"/>
        </c:scaling>
        <c:delete val="1"/>
        <c:axPos val="b"/>
        <c:majorTickMark val="out"/>
        <c:minorTickMark val="none"/>
        <c:tickLblPos val="nextTo"/>
        <c:crossAx val="1816647304"/>
        <c:crosses val="autoZero"/>
        <c:auto val="1"/>
        <c:lblAlgn val="ctr"/>
        <c:lblOffset val="100"/>
        <c:noMultiLvlLbl val="0"/>
      </c:catAx>
      <c:valAx>
        <c:axId val="1816647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16644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 custT="1"/>
      <dgm:spPr/>
      <dgm:t>
        <a:bodyPr/>
        <a:lstStyle/>
        <a:p>
          <a:r>
            <a:rPr lang="de-DE" sz="2800" b="1" i="0" dirty="0" smtClean="0">
              <a:solidFill>
                <a:schemeClr val="accent3"/>
              </a:solidFill>
            </a:rPr>
            <a:t>Raumschiffe</a:t>
          </a:r>
          <a:endParaRPr lang="de-DE" sz="2800" b="1" i="0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/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/>
      <dgm:t>
        <a:bodyPr/>
        <a:lstStyle/>
        <a:p>
          <a:r>
            <a:rPr lang="de-DE" dirty="0" err="1" smtClean="0"/>
            <a:t>Corellian</a:t>
          </a:r>
          <a:r>
            <a:rPr lang="de-DE" dirty="0" smtClean="0"/>
            <a:t>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/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  <dgm:t>
        <a:bodyPr/>
        <a:lstStyle/>
        <a:p>
          <a:endParaRPr lang="de-DE"/>
        </a:p>
      </dgm:t>
    </dgm:pt>
    <dgm:pt modelId="{C75D0122-D169-4A5D-BACD-EA64BBC3CCAE}" type="pres">
      <dgm:prSet presAssocID="{679BAF53-DF0A-4909-905E-B99464171DDE}" presName="LevelOneTextNode" presStyleLbl="node0" presStyleIdx="0" presStyleCnt="1" custScaleX="137961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  <dgm:t>
        <a:bodyPr/>
        <a:lstStyle/>
        <a:p>
          <a:endParaRPr lang="de-DE"/>
        </a:p>
      </dgm:t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  <dgm:t>
        <a:bodyPr/>
        <a:lstStyle/>
        <a:p>
          <a:endParaRPr lang="de-DE"/>
        </a:p>
      </dgm:t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  <dgm:t>
        <a:bodyPr/>
        <a:lstStyle/>
        <a:p>
          <a:endParaRPr lang="de-DE"/>
        </a:p>
      </dgm:t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  <dgm:t>
        <a:bodyPr/>
        <a:lstStyle/>
        <a:p>
          <a:endParaRPr lang="de-DE"/>
        </a:p>
      </dgm:t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  <dgm:t>
        <a:bodyPr/>
        <a:lstStyle/>
        <a:p>
          <a:endParaRPr lang="de-DE"/>
        </a:p>
      </dgm:t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  <dgm:t>
        <a:bodyPr/>
        <a:lstStyle/>
        <a:p>
          <a:endParaRPr lang="de-DE"/>
        </a:p>
      </dgm:t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  <dgm:t>
        <a:bodyPr/>
        <a:lstStyle/>
        <a:p>
          <a:endParaRPr lang="de-DE"/>
        </a:p>
      </dgm:t>
    </dgm:pt>
  </dgm:ptLst>
  <dgm:cxnLst>
    <dgm:cxn modelId="{7A8C20B3-754C-4C4B-B469-DA574B8CFDFB}" type="presOf" srcId="{C8C320D0-D646-4061-99F7-1EEA0D9F745E}" destId="{A8B7D96C-1BA3-4687-BBA3-DEE34480BE68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3BA45B96-4A14-43A8-BA33-B350E32B1F6F}" type="presOf" srcId="{3C0B111B-39C8-4D37-A58C-9048B18316B9}" destId="{62E927D6-E600-4C6D-BE37-7B45124BB4ED}" srcOrd="0" destOrd="0" presId="urn:microsoft.com/office/officeart/2005/8/layout/hierarchy2"/>
    <dgm:cxn modelId="{377ACF03-3DE9-4E0C-A6E6-E080ACF40206}" type="presOf" srcId="{CDF9332D-4C5D-43D7-B07D-A917774389D0}" destId="{0046321B-3DBD-4C9C-BC7A-D0DCB911EF74}" srcOrd="0" destOrd="0" presId="urn:microsoft.com/office/officeart/2005/8/layout/hierarchy2"/>
    <dgm:cxn modelId="{F4D15977-F19A-4216-B4D2-392718F06635}" type="presOf" srcId="{63BE575C-5564-4F38-8FD3-D78171167FC5}" destId="{713FE4F6-C40D-40C9-BF1F-5D3AFD86EE45}" srcOrd="0" destOrd="0" presId="urn:microsoft.com/office/officeart/2005/8/layout/hierarchy2"/>
    <dgm:cxn modelId="{922BF940-4E06-4E92-9E5F-4FCE3D7B4435}" type="presOf" srcId="{679BAF53-DF0A-4909-905E-B99464171DDE}" destId="{C75D0122-D169-4A5D-BACD-EA64BBC3CCAE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642EC6E3-50C2-4E48-BC2B-1931EA26815C}" type="presOf" srcId="{3C0B111B-39C8-4D37-A58C-9048B18316B9}" destId="{E57C4955-2536-48BA-B1FD-F94ED0D73CFC}" srcOrd="1" destOrd="0" presId="urn:microsoft.com/office/officeart/2005/8/layout/hierarchy2"/>
    <dgm:cxn modelId="{2BB9E967-1839-45BB-88CC-DE717B90E984}" type="presOf" srcId="{2D72AF26-92E3-46DA-8BF9-63C7B73A572D}" destId="{DAF0A3FD-2E1F-4FD2-AC26-538C16B2C609}" srcOrd="0" destOrd="0" presId="urn:microsoft.com/office/officeart/2005/8/layout/hierarchy2"/>
    <dgm:cxn modelId="{08092589-C8EA-41FF-A6F6-DC777F0DA949}" type="presOf" srcId="{63BE575C-5564-4F38-8FD3-D78171167FC5}" destId="{42789500-200B-4A9C-B281-51E287C10F8B}" srcOrd="1" destOrd="0" presId="urn:microsoft.com/office/officeart/2005/8/layout/hierarchy2"/>
    <dgm:cxn modelId="{0B224908-AC1E-4B26-8BBB-EF60FF659EF1}" type="presOf" srcId="{C8C320D0-D646-4061-99F7-1EEA0D9F745E}" destId="{76BB8620-9193-49B8-AE20-831F6998328F}" srcOrd="1" destOrd="0" presId="urn:microsoft.com/office/officeart/2005/8/layout/hierarchy2"/>
    <dgm:cxn modelId="{B734BD27-99D5-4564-8EE9-8A3B7B5AA0CE}" type="presOf" srcId="{4B786275-CF06-4CCF-84B4-63A41504A67F}" destId="{0E218A77-85BC-4AED-9D08-C539C0523879}" srcOrd="0" destOrd="0" presId="urn:microsoft.com/office/officeart/2005/8/layout/hierarchy2"/>
    <dgm:cxn modelId="{484B54B8-549D-45D2-ACFD-D766A5D8D2BA}" type="presOf" srcId="{1145A9B3-0BF4-4E4F-9CE7-5CF62ACBF4E5}" destId="{D8FEF294-2E69-428F-B35A-C20BC0CF039A}" srcOrd="0" destOrd="0" presId="urn:microsoft.com/office/officeart/2005/8/layout/hierarchy2"/>
    <dgm:cxn modelId="{0AB2CE59-8B83-4069-B151-1A54D86C417A}" type="presParOf" srcId="{D8FEF294-2E69-428F-B35A-C20BC0CF039A}" destId="{DA4CCC87-F361-42A4-BC42-83D044CFC97F}" srcOrd="0" destOrd="0" presId="urn:microsoft.com/office/officeart/2005/8/layout/hierarchy2"/>
    <dgm:cxn modelId="{57DB132E-BE66-4921-B8F9-DE4E700F0D5A}" type="presParOf" srcId="{DA4CCC87-F361-42A4-BC42-83D044CFC97F}" destId="{C75D0122-D169-4A5D-BACD-EA64BBC3CCAE}" srcOrd="0" destOrd="0" presId="urn:microsoft.com/office/officeart/2005/8/layout/hierarchy2"/>
    <dgm:cxn modelId="{FF1F2F7B-A249-4253-BA38-0AC03FA614A2}" type="presParOf" srcId="{DA4CCC87-F361-42A4-BC42-83D044CFC97F}" destId="{F09C38B2-C737-4F83-B165-DF49DB651A56}" srcOrd="1" destOrd="0" presId="urn:microsoft.com/office/officeart/2005/8/layout/hierarchy2"/>
    <dgm:cxn modelId="{46209824-FF66-4FF7-B37A-7D91CE269B91}" type="presParOf" srcId="{F09C38B2-C737-4F83-B165-DF49DB651A56}" destId="{A8B7D96C-1BA3-4687-BBA3-DEE34480BE68}" srcOrd="0" destOrd="0" presId="urn:microsoft.com/office/officeart/2005/8/layout/hierarchy2"/>
    <dgm:cxn modelId="{3C6C9873-FF8C-4E6A-84D3-59E531DAA9F0}" type="presParOf" srcId="{A8B7D96C-1BA3-4687-BBA3-DEE34480BE68}" destId="{76BB8620-9193-49B8-AE20-831F6998328F}" srcOrd="0" destOrd="0" presId="urn:microsoft.com/office/officeart/2005/8/layout/hierarchy2"/>
    <dgm:cxn modelId="{9E879889-6AB9-4894-9349-5E0CDB1A0C84}" type="presParOf" srcId="{F09C38B2-C737-4F83-B165-DF49DB651A56}" destId="{24BC0BF3-0E7B-4399-AAD9-0CFCA0AC1117}" srcOrd="1" destOrd="0" presId="urn:microsoft.com/office/officeart/2005/8/layout/hierarchy2"/>
    <dgm:cxn modelId="{E7E0DCD0-31F5-4F0B-955B-74E3C1AD5F41}" type="presParOf" srcId="{24BC0BF3-0E7B-4399-AAD9-0CFCA0AC1117}" destId="{0E218A77-85BC-4AED-9D08-C539C0523879}" srcOrd="0" destOrd="0" presId="urn:microsoft.com/office/officeart/2005/8/layout/hierarchy2"/>
    <dgm:cxn modelId="{879889AC-736C-4B0B-B184-2865D64775A4}" type="presParOf" srcId="{24BC0BF3-0E7B-4399-AAD9-0CFCA0AC1117}" destId="{435B20C2-19C3-45A8-A905-F4D53649EE4F}" srcOrd="1" destOrd="0" presId="urn:microsoft.com/office/officeart/2005/8/layout/hierarchy2"/>
    <dgm:cxn modelId="{A771CA08-84CB-43C5-98BE-C94756927712}" type="presParOf" srcId="{F09C38B2-C737-4F83-B165-DF49DB651A56}" destId="{62E927D6-E600-4C6D-BE37-7B45124BB4ED}" srcOrd="2" destOrd="0" presId="urn:microsoft.com/office/officeart/2005/8/layout/hierarchy2"/>
    <dgm:cxn modelId="{04AE5456-A661-44CE-901B-574D0E396FD3}" type="presParOf" srcId="{62E927D6-E600-4C6D-BE37-7B45124BB4ED}" destId="{E57C4955-2536-48BA-B1FD-F94ED0D73CFC}" srcOrd="0" destOrd="0" presId="urn:microsoft.com/office/officeart/2005/8/layout/hierarchy2"/>
    <dgm:cxn modelId="{44FF4767-241A-4E8F-BA4A-6963D26EC714}" type="presParOf" srcId="{F09C38B2-C737-4F83-B165-DF49DB651A56}" destId="{F77F096D-9523-43B2-922E-D77F7C172299}" srcOrd="3" destOrd="0" presId="urn:microsoft.com/office/officeart/2005/8/layout/hierarchy2"/>
    <dgm:cxn modelId="{F7AD256B-8122-4B48-9050-72163DC66B66}" type="presParOf" srcId="{F77F096D-9523-43B2-922E-D77F7C172299}" destId="{0046321B-3DBD-4C9C-BC7A-D0DCB911EF74}" srcOrd="0" destOrd="0" presId="urn:microsoft.com/office/officeart/2005/8/layout/hierarchy2"/>
    <dgm:cxn modelId="{92DFB87C-6E3F-48BD-B973-939CC22342C8}" type="presParOf" srcId="{F77F096D-9523-43B2-922E-D77F7C172299}" destId="{C1D7FFF0-D999-458D-AC75-B1BE565AA316}" srcOrd="1" destOrd="0" presId="urn:microsoft.com/office/officeart/2005/8/layout/hierarchy2"/>
    <dgm:cxn modelId="{816AC7F8-3337-440B-BEEB-53D79FCAA42B}" type="presParOf" srcId="{F09C38B2-C737-4F83-B165-DF49DB651A56}" destId="{713FE4F6-C40D-40C9-BF1F-5D3AFD86EE45}" srcOrd="4" destOrd="0" presId="urn:microsoft.com/office/officeart/2005/8/layout/hierarchy2"/>
    <dgm:cxn modelId="{BFB81E1F-4418-41D3-BE75-83F5B8143845}" type="presParOf" srcId="{713FE4F6-C40D-40C9-BF1F-5D3AFD86EE45}" destId="{42789500-200B-4A9C-B281-51E287C10F8B}" srcOrd="0" destOrd="0" presId="urn:microsoft.com/office/officeart/2005/8/layout/hierarchy2"/>
    <dgm:cxn modelId="{9BF8C75D-6A6A-44D2-862B-571E9A4D52B5}" type="presParOf" srcId="{F09C38B2-C737-4F83-B165-DF49DB651A56}" destId="{0D5D8526-E0D7-4314-836A-8FE79631C9B6}" srcOrd="5" destOrd="0" presId="urn:microsoft.com/office/officeart/2005/8/layout/hierarchy2"/>
    <dgm:cxn modelId="{E849C6F5-7989-46EF-8A1D-AF63E20BA370}" type="presParOf" srcId="{0D5D8526-E0D7-4314-836A-8FE79631C9B6}" destId="{DAF0A3FD-2E1F-4FD2-AC26-538C16B2C609}" srcOrd="0" destOrd="0" presId="urn:microsoft.com/office/officeart/2005/8/layout/hierarchy2"/>
    <dgm:cxn modelId="{DEAC2F78-DFEF-46ED-B366-4BE55B4D5240}" type="presParOf" srcId="{0D5D8526-E0D7-4314-836A-8FE79631C9B6}" destId="{DA23B724-81A3-4E5F-BC75-0B6D12767C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91991EB3-1B51-47EF-8468-67082B2187F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Hitzeschild</a:t>
          </a:r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Sonder-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Rumpf-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Triebwerk</a:t>
          </a:r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D4DB5CEC-4A57-41D6-B03B-3F69E26A8603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F2CFDB8-6B88-4370-A541-A507AAC37A5C}" type="pres">
      <dgm:prSet presAssocID="{91991EB3-1B51-47EF-8468-67082B2187FC}" presName="composite" presStyleCnt="0"/>
      <dgm:spPr/>
    </dgm:pt>
    <dgm:pt modelId="{C1E7126C-83BB-479F-AD0C-FCFED3D9B06E}" type="pres">
      <dgm:prSet presAssocID="{91991EB3-1B51-47EF-8468-67082B2187FC}" presName="parTx" presStyleLbl="alignNode1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9773A70-A7DD-4DC6-A770-C7274BA49373}" type="pres">
      <dgm:prSet presAssocID="{91991EB3-1B51-47EF-8468-67082B2187F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9B8AB6-3AF1-4FCA-91A3-3692A86216D0}" type="pres">
      <dgm:prSet presAssocID="{CB3049F7-329D-40D4-A597-2F78015D6FFB}" presName="space" presStyleCnt="0"/>
      <dgm:spPr/>
    </dgm:pt>
    <dgm:pt modelId="{214B18F2-DB11-4378-A5E2-D1D5CC6A6309}" type="pres">
      <dgm:prSet presAssocID="{24FD4D18-7986-4364-9B8B-7E5599E4672C}" presName="composite" presStyleCnt="0"/>
      <dgm:spPr/>
    </dgm:pt>
    <dgm:pt modelId="{7CC82394-C7AB-413E-A2A8-659BB0CADCCA}" type="pres">
      <dgm:prSet presAssocID="{24FD4D18-7986-4364-9B8B-7E5599E4672C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2A891A08-CF1C-447D-B8BC-22958FA347CA}" type="pres">
      <dgm:prSet presAssocID="{24FD4D18-7986-4364-9B8B-7E5599E4672C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4CADC5-4243-4C90-882A-25E7DCAA5977}" type="pres">
      <dgm:prSet presAssocID="{6C18B260-6631-41BF-A9A0-2707BB7C4AD2}" presName="space" presStyleCnt="0"/>
      <dgm:spPr/>
    </dgm:pt>
    <dgm:pt modelId="{D2E147EF-A0A0-4D2D-93AC-4B40237C0239}" type="pres">
      <dgm:prSet presAssocID="{CEF114CA-85D2-4C1D-9BBA-7C1B921C5266}" presName="composite" presStyleCnt="0"/>
      <dgm:spPr/>
    </dgm:pt>
    <dgm:pt modelId="{77BC56CD-AD40-44FA-977B-8A49B4993400}" type="pres">
      <dgm:prSet presAssocID="{CEF114CA-85D2-4C1D-9BBA-7C1B921C5266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06F0730D-5587-4B8A-88F2-81A80B51C9E1}" type="pres">
      <dgm:prSet presAssocID="{CEF114CA-85D2-4C1D-9BBA-7C1B921C5266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E9E52D9-0628-4D60-85A3-99C71998AECC}" type="pres">
      <dgm:prSet presAssocID="{9D0BFECA-B749-4E31-B8F7-C5DE9E295209}" presName="space" presStyleCnt="0"/>
      <dgm:spPr/>
    </dgm:pt>
    <dgm:pt modelId="{1C667EB5-4852-4E7A-8D3D-479B65FD967F}" type="pres">
      <dgm:prSet presAssocID="{5FD0EDD7-8401-4A32-B212-DA25C9F93348}" presName="composite" presStyleCnt="0"/>
      <dgm:spPr/>
    </dgm:pt>
    <dgm:pt modelId="{71FFE580-3F9D-4791-9EE6-F4BC5FD2713A}" type="pres">
      <dgm:prSet presAssocID="{5FD0EDD7-8401-4A32-B212-DA25C9F93348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79D5426-E675-4AA8-9CE8-324D6CDF09A3}" type="pres">
      <dgm:prSet presAssocID="{5FD0EDD7-8401-4A32-B212-DA25C9F93348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F3A46C02-7257-4862-BF17-541D868C3C9F}" type="presOf" srcId="{91991EB3-1B51-47EF-8468-67082B2187FC}" destId="{C1E7126C-83BB-479F-AD0C-FCFED3D9B06E}" srcOrd="0" destOrd="0" presId="urn:microsoft.com/office/officeart/2005/8/layout/hList1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B90A30A1-686B-464E-AFE3-1C018C6A9740}" type="presOf" srcId="{4AF1FF3B-CE5B-4614-950F-3632279DB15D}" destId="{D4DB5CEC-4A57-41D6-B03B-3F69E26A8603}" srcOrd="0" destOrd="0" presId="urn:microsoft.com/office/officeart/2005/8/layout/hList1"/>
    <dgm:cxn modelId="{AC89202A-F7FD-4CE5-8F82-F387F82AF232}" type="presOf" srcId="{5FD0EDD7-8401-4A32-B212-DA25C9F93348}" destId="{71FFE580-3F9D-4791-9EE6-F4BC5FD2713A}" srcOrd="0" destOrd="0" presId="urn:microsoft.com/office/officeart/2005/8/layout/hList1"/>
    <dgm:cxn modelId="{83A93602-B5F1-4A2C-AA72-17ED6ACDFCDE}" type="presOf" srcId="{24FD4D18-7986-4364-9B8B-7E5599E4672C}" destId="{7CC82394-C7AB-413E-A2A8-659BB0CADCCA}" srcOrd="0" destOrd="0" presId="urn:microsoft.com/office/officeart/2005/8/layout/hList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3DB84EF9-2C59-4470-90F1-0849EC0A7578}" type="presOf" srcId="{CEF114CA-85D2-4C1D-9BBA-7C1B921C5266}" destId="{77BC56CD-AD40-44FA-977B-8A49B4993400}" srcOrd="0" destOrd="0" presId="urn:microsoft.com/office/officeart/2005/8/layout/hList1"/>
    <dgm:cxn modelId="{E00126D1-BD39-4869-8B97-09D004520CFB}" type="presParOf" srcId="{D4DB5CEC-4A57-41D6-B03B-3F69E26A8603}" destId="{1F2CFDB8-6B88-4370-A541-A507AAC37A5C}" srcOrd="0" destOrd="0" presId="urn:microsoft.com/office/officeart/2005/8/layout/hList1"/>
    <dgm:cxn modelId="{446D03FD-2EC5-4D4B-9B30-E365B009E7F6}" type="presParOf" srcId="{1F2CFDB8-6B88-4370-A541-A507AAC37A5C}" destId="{C1E7126C-83BB-479F-AD0C-FCFED3D9B06E}" srcOrd="0" destOrd="0" presId="urn:microsoft.com/office/officeart/2005/8/layout/hList1"/>
    <dgm:cxn modelId="{21DAB7DE-BD02-4A8D-80A3-5032D4F08C31}" type="presParOf" srcId="{1F2CFDB8-6B88-4370-A541-A507AAC37A5C}" destId="{A9773A70-A7DD-4DC6-A770-C7274BA49373}" srcOrd="1" destOrd="0" presId="urn:microsoft.com/office/officeart/2005/8/layout/hList1"/>
    <dgm:cxn modelId="{CE870895-E2D4-4076-933E-279713E0ADBA}" type="presParOf" srcId="{D4DB5CEC-4A57-41D6-B03B-3F69E26A8603}" destId="{DF9B8AB6-3AF1-4FCA-91A3-3692A86216D0}" srcOrd="1" destOrd="0" presId="urn:microsoft.com/office/officeart/2005/8/layout/hList1"/>
    <dgm:cxn modelId="{32F49480-573A-4EE4-B91C-521B8013A32C}" type="presParOf" srcId="{D4DB5CEC-4A57-41D6-B03B-3F69E26A8603}" destId="{214B18F2-DB11-4378-A5E2-D1D5CC6A6309}" srcOrd="2" destOrd="0" presId="urn:microsoft.com/office/officeart/2005/8/layout/hList1"/>
    <dgm:cxn modelId="{05A84B5A-EB76-4FC5-886C-6A101CB9A618}" type="presParOf" srcId="{214B18F2-DB11-4378-A5E2-D1D5CC6A6309}" destId="{7CC82394-C7AB-413E-A2A8-659BB0CADCCA}" srcOrd="0" destOrd="0" presId="urn:microsoft.com/office/officeart/2005/8/layout/hList1"/>
    <dgm:cxn modelId="{0CBE69C0-A50F-4846-8E65-F804194C9830}" type="presParOf" srcId="{214B18F2-DB11-4378-A5E2-D1D5CC6A6309}" destId="{2A891A08-CF1C-447D-B8BC-22958FA347CA}" srcOrd="1" destOrd="0" presId="urn:microsoft.com/office/officeart/2005/8/layout/hList1"/>
    <dgm:cxn modelId="{9B8471E7-FD1B-4D91-8B07-C8E2930BE956}" type="presParOf" srcId="{D4DB5CEC-4A57-41D6-B03B-3F69E26A8603}" destId="{034CADC5-4243-4C90-882A-25E7DCAA5977}" srcOrd="3" destOrd="0" presId="urn:microsoft.com/office/officeart/2005/8/layout/hList1"/>
    <dgm:cxn modelId="{4EF8143D-223F-49CE-8C50-3B4F26D9FED4}" type="presParOf" srcId="{D4DB5CEC-4A57-41D6-B03B-3F69E26A8603}" destId="{D2E147EF-A0A0-4D2D-93AC-4B40237C0239}" srcOrd="4" destOrd="0" presId="urn:microsoft.com/office/officeart/2005/8/layout/hList1"/>
    <dgm:cxn modelId="{5A828C17-881A-4FF6-BF1A-8A4283360D62}" type="presParOf" srcId="{D2E147EF-A0A0-4D2D-93AC-4B40237C0239}" destId="{77BC56CD-AD40-44FA-977B-8A49B4993400}" srcOrd="0" destOrd="0" presId="urn:microsoft.com/office/officeart/2005/8/layout/hList1"/>
    <dgm:cxn modelId="{48553CAB-E988-420E-9CFD-2C2E424D6A3F}" type="presParOf" srcId="{D2E147EF-A0A0-4D2D-93AC-4B40237C0239}" destId="{06F0730D-5587-4B8A-88F2-81A80B51C9E1}" srcOrd="1" destOrd="0" presId="urn:microsoft.com/office/officeart/2005/8/layout/hList1"/>
    <dgm:cxn modelId="{2156312D-9758-4DF4-B5C8-92D57BA7D0D5}" type="presParOf" srcId="{D4DB5CEC-4A57-41D6-B03B-3F69E26A8603}" destId="{0E9E52D9-0628-4D60-85A3-99C71998AECC}" srcOrd="5" destOrd="0" presId="urn:microsoft.com/office/officeart/2005/8/layout/hList1"/>
    <dgm:cxn modelId="{C85663C6-A4D2-4DFD-AF30-2A12CBE88876}" type="presParOf" srcId="{D4DB5CEC-4A57-41D6-B03B-3F69E26A8603}" destId="{1C667EB5-4852-4E7A-8D3D-479B65FD967F}" srcOrd="6" destOrd="0" presId="urn:microsoft.com/office/officeart/2005/8/layout/hList1"/>
    <dgm:cxn modelId="{0F75B52D-EDB2-4C1F-A070-8ED20309AEDB}" type="presParOf" srcId="{1C667EB5-4852-4E7A-8D3D-479B65FD967F}" destId="{71FFE580-3F9D-4791-9EE6-F4BC5FD2713A}" srcOrd="0" destOrd="0" presId="urn:microsoft.com/office/officeart/2005/8/layout/hList1"/>
    <dgm:cxn modelId="{0968C1B1-8A93-47FE-A2E5-70E354E32CF1}" type="presParOf" srcId="{1C667EB5-4852-4E7A-8D3D-479B65FD967F}" destId="{C79D5426-E675-4AA8-9CE8-324D6CDF09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Unternehmen einrichten</a:t>
          </a:r>
          <a:endParaRPr lang="de-DE" sz="1600" b="0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Bauteile einkaufen</a:t>
          </a:r>
          <a:endParaRPr lang="de-DE" sz="1600" b="0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Finanzen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Personal verwalten</a:t>
          </a:r>
          <a:endParaRPr lang="de-DE" sz="1600" b="0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3" custScaleX="156988" custScaleY="113282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3" custScaleX="156988" custScaleY="113282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3" custScaleX="156988" custScaleY="113282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59FA35D5-6459-544C-A8F7-43B9CCE3E694}" type="presOf" srcId="{125684C6-AC6A-4E4A-93DD-98CCCDA3C39D}" destId="{FE2EF869-92CD-0841-90F9-F7C63F139F03}" srcOrd="1" destOrd="0" presId="urn:microsoft.com/office/officeart/2005/8/layout/process1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DDB7F1ED-3467-B04D-8865-3E02037BDC24}" type="presOf" srcId="{F207E7EC-AED7-4845-8367-AA4026D6930F}" destId="{8B5DC07A-9F34-B743-9FDF-DCB01A24E059}" srcOrd="1" destOrd="0" presId="urn:microsoft.com/office/officeart/2005/8/layout/process1"/>
    <dgm:cxn modelId="{461E2029-BA58-414C-8678-8F0CBB0A6C61}" type="presOf" srcId="{1FFC97CC-192F-BB43-96CE-789A2BABF600}" destId="{6B4FAB92-B09E-D84C-8D61-5D5788845DDE}" srcOrd="0" destOrd="0" presId="urn:microsoft.com/office/officeart/2005/8/layout/process1"/>
    <dgm:cxn modelId="{6F0C21B9-FDAB-2F40-BCB5-F3D7623DDBED}" type="presOf" srcId="{34D5D93B-D935-2244-A2EB-C171CE4E98F7}" destId="{AE55DD43-9428-7F41-B73D-EC2DB59DD4BA}" srcOrd="0" destOrd="0" presId="urn:microsoft.com/office/officeart/2005/8/layout/process1"/>
    <dgm:cxn modelId="{C088A72E-F958-1842-BB57-75A7FC4D7ABB}" type="presOf" srcId="{F207E7EC-AED7-4845-8367-AA4026D6930F}" destId="{7A0C3CCD-92B0-7F46-99CB-E288AF3BB621}" srcOrd="0" destOrd="0" presId="urn:microsoft.com/office/officeart/2005/8/layout/process1"/>
    <dgm:cxn modelId="{1758F92C-50CC-4E40-9F47-000F154BFB97}" type="presOf" srcId="{125684C6-AC6A-4E4A-93DD-98CCCDA3C39D}" destId="{9D5F9421-7680-D644-9D45-AF8251FC1D83}" srcOrd="0" destOrd="0" presId="urn:microsoft.com/office/officeart/2005/8/layout/process1"/>
    <dgm:cxn modelId="{71BDF20B-0AC3-114B-AA54-C137508EF0E4}" type="presOf" srcId="{B2625FE4-41E1-8B4F-A4C3-E1AB54273876}" destId="{EF9A7DCF-E5B0-2C49-805A-AC2B4B728B76}" srcOrd="0" destOrd="0" presId="urn:microsoft.com/office/officeart/2005/8/layout/process1"/>
    <dgm:cxn modelId="{81FA8265-5482-9F4A-BFCC-0F3B9D45F9CC}" type="presOf" srcId="{33AEC942-7FD8-3743-93A2-A411A439D0A3}" destId="{6D5F24C4-C754-0346-9A17-9000437579E8}" srcOrd="0" destOrd="0" presId="urn:microsoft.com/office/officeart/2005/8/layout/process1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4F891927-B9AD-2F4D-9225-6F0D8375EED6}" type="presOf" srcId="{09437C96-73CE-9049-8693-6C70329C166A}" destId="{9C1C64A5-7F20-2445-A484-F09327961FC7}" srcOrd="0" destOrd="0" presId="urn:microsoft.com/office/officeart/2005/8/layout/process1"/>
    <dgm:cxn modelId="{75912A2D-29C1-014A-8395-4AE1DC48ACDB}" type="presOf" srcId="{A187CACE-1A9F-4445-85C6-E7A2673F2871}" destId="{2CDEA237-215F-6048-A36D-CA48F653B9F0}" srcOrd="0" destOrd="0" presId="urn:microsoft.com/office/officeart/2005/8/layout/process1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117A14CA-33B4-CA45-A103-1191D10E732C}" type="presOf" srcId="{A187CACE-1A9F-4445-85C6-E7A2673F2871}" destId="{C0241DD2-0583-A94C-AF6E-BB7D822F6684}" srcOrd="1" destOrd="0" presId="urn:microsoft.com/office/officeart/2005/8/layout/process1"/>
    <dgm:cxn modelId="{4AA56004-4DF3-D14F-AD64-6DCD352A4140}" type="presParOf" srcId="{9C1C64A5-7F20-2445-A484-F09327961FC7}" destId="{AE55DD43-9428-7F41-B73D-EC2DB59DD4BA}" srcOrd="0" destOrd="0" presId="urn:microsoft.com/office/officeart/2005/8/layout/process1"/>
    <dgm:cxn modelId="{2EAA79B6-05B9-BA43-BFDB-BEEF375D7A78}" type="presParOf" srcId="{9C1C64A5-7F20-2445-A484-F09327961FC7}" destId="{7A0C3CCD-92B0-7F46-99CB-E288AF3BB621}" srcOrd="1" destOrd="0" presId="urn:microsoft.com/office/officeart/2005/8/layout/process1"/>
    <dgm:cxn modelId="{FBA369AF-52A7-8F49-9F72-18DB582D648E}" type="presParOf" srcId="{7A0C3CCD-92B0-7F46-99CB-E288AF3BB621}" destId="{8B5DC07A-9F34-B743-9FDF-DCB01A24E059}" srcOrd="0" destOrd="0" presId="urn:microsoft.com/office/officeart/2005/8/layout/process1"/>
    <dgm:cxn modelId="{FDEB2943-E5FB-944D-A5A1-24BA2FBA3531}" type="presParOf" srcId="{9C1C64A5-7F20-2445-A484-F09327961FC7}" destId="{6B4FAB92-B09E-D84C-8D61-5D5788845DDE}" srcOrd="2" destOrd="0" presId="urn:microsoft.com/office/officeart/2005/8/layout/process1"/>
    <dgm:cxn modelId="{B167A3D9-A561-DC45-981B-6A6E6FCE0709}" type="presParOf" srcId="{9C1C64A5-7F20-2445-A484-F09327961FC7}" destId="{9D5F9421-7680-D644-9D45-AF8251FC1D83}" srcOrd="3" destOrd="0" presId="urn:microsoft.com/office/officeart/2005/8/layout/process1"/>
    <dgm:cxn modelId="{5D97B142-CD3D-FC4D-92F1-1C63483CE38E}" type="presParOf" srcId="{9D5F9421-7680-D644-9D45-AF8251FC1D83}" destId="{FE2EF869-92CD-0841-90F9-F7C63F139F03}" srcOrd="0" destOrd="0" presId="urn:microsoft.com/office/officeart/2005/8/layout/process1"/>
    <dgm:cxn modelId="{988BD3F4-6A28-694C-8F63-20EB4E6494A4}" type="presParOf" srcId="{9C1C64A5-7F20-2445-A484-F09327961FC7}" destId="{6D5F24C4-C754-0346-9A17-9000437579E8}" srcOrd="4" destOrd="0" presId="urn:microsoft.com/office/officeart/2005/8/layout/process1"/>
    <dgm:cxn modelId="{BB9B3B2C-DC5A-6340-A175-60EF24BF43E1}" type="presParOf" srcId="{9C1C64A5-7F20-2445-A484-F09327961FC7}" destId="{2CDEA237-215F-6048-A36D-CA48F653B9F0}" srcOrd="5" destOrd="0" presId="urn:microsoft.com/office/officeart/2005/8/layout/process1"/>
    <dgm:cxn modelId="{75380677-0660-AB40-884B-4E3105FB5BC2}" type="presParOf" srcId="{2CDEA237-215F-6048-A36D-CA48F653B9F0}" destId="{C0241DD2-0583-A94C-AF6E-BB7D822F6684}" srcOrd="0" destOrd="0" presId="urn:microsoft.com/office/officeart/2005/8/layout/process1"/>
    <dgm:cxn modelId="{9763113E-F51D-2040-9257-43E8362629E4}" type="presParOf" srcId="{9C1C64A5-7F20-2445-A484-F09327961FC7}" destId="{EF9A7DCF-E5B0-2C49-805A-AC2B4B728B7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3D8A7-C2B3-1A47-B494-3E0553D5BEA9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CB1DA230-CCF4-3C45-85F0-D73708EB90C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Produktion der Raumschiffe</a:t>
          </a:r>
          <a:endParaRPr lang="de-DE" sz="1600" b="0" dirty="0">
            <a:solidFill>
              <a:srgbClr val="000000"/>
            </a:solidFill>
          </a:endParaRPr>
        </a:p>
      </dgm:t>
    </dgm:pt>
    <dgm:pt modelId="{7850B116-6013-D74D-BB77-790120AAE26B}" type="parTrans" cxnId="{05947BC5-79E4-0F49-8976-73FBAD2C3050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2C1D379-9854-2B4E-A0C6-B5F57867148C}" type="sibTrans" cxnId="{05947BC5-79E4-0F49-8976-73FBAD2C3050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AFAF34A-E1B2-154B-90D9-4A0CD2F3FE81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Verkaufspreis angeben</a:t>
          </a:r>
          <a:endParaRPr lang="de-DE" sz="1600" b="0" dirty="0">
            <a:solidFill>
              <a:srgbClr val="000000"/>
            </a:solidFill>
          </a:endParaRPr>
        </a:p>
      </dgm:t>
    </dgm:pt>
    <dgm:pt modelId="{3D56E4CD-5A2E-3044-A9D3-839AF1DFE9FB}" type="parTrans" cxnId="{95517537-C2C8-3F46-A9F1-9AC01850650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DC2C48DA-B35C-FE45-A462-40787174793A}" type="sibTrans" cxnId="{95517537-C2C8-3F46-A9F1-9AC01850650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FCABB5E-045B-B048-BBF8-C54F5361508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Endbewertung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2CB20DDB-0D25-2A46-A932-D53F2F3B7085}" type="par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6DAB5E50-EB2A-404A-944D-705D2A00E428}" type="sib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F4E22DE-1B6D-AF45-BD25-C7396D2DB401}" type="pres">
      <dgm:prSet presAssocID="{AF23D8A7-C2B3-1A47-B494-3E0553D5BEA9}" presName="Name0" presStyleCnt="0">
        <dgm:presLayoutVars>
          <dgm:dir/>
          <dgm:resizeHandles val="exact"/>
        </dgm:presLayoutVars>
      </dgm:prSet>
      <dgm:spPr/>
    </dgm:pt>
    <dgm:pt modelId="{E6425510-8B26-7849-A295-79452E90961A}" type="pres">
      <dgm:prSet presAssocID="{CB1DA230-CCF4-3C45-85F0-D73708EB90C3}" presName="node" presStyleLbl="node1" presStyleIdx="0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80A885-A9E0-FD4E-A5CF-CDBA992E26F6}" type="pres">
      <dgm:prSet presAssocID="{32C1D379-9854-2B4E-A0C6-B5F57867148C}" presName="sibTrans" presStyleLbl="sibTrans2D1" presStyleIdx="0" presStyleCnt="2" custScaleX="173301"/>
      <dgm:spPr/>
      <dgm:t>
        <a:bodyPr/>
        <a:lstStyle/>
        <a:p>
          <a:endParaRPr lang="de-DE"/>
        </a:p>
      </dgm:t>
    </dgm:pt>
    <dgm:pt modelId="{2DB73D5B-3003-7742-8914-FA8BA0249315}" type="pres">
      <dgm:prSet presAssocID="{32C1D379-9854-2B4E-A0C6-B5F57867148C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D17F0578-8FEE-8A4E-AB84-16BEC830AA93}" type="pres">
      <dgm:prSet presAssocID="{1AFAF34A-E1B2-154B-90D9-4A0CD2F3FE81}" presName="node" presStyleLbl="node1" presStyleIdx="1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6175F9-A158-C843-9DD7-C6D35B266C27}" type="pres">
      <dgm:prSet presAssocID="{DC2C48DA-B35C-FE45-A462-40787174793A}" presName="sibTrans" presStyleLbl="sibTrans2D1" presStyleIdx="1" presStyleCnt="2" custScaleX="173301"/>
      <dgm:spPr/>
      <dgm:t>
        <a:bodyPr/>
        <a:lstStyle/>
        <a:p>
          <a:endParaRPr lang="de-DE"/>
        </a:p>
      </dgm:t>
    </dgm:pt>
    <dgm:pt modelId="{D711B9FD-3B49-3B46-B3C2-F7FD6945ED53}" type="pres">
      <dgm:prSet presAssocID="{DC2C48DA-B35C-FE45-A462-40787174793A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C0EF3B12-5BA0-4C4A-A8C7-7CC0D8910FD8}" type="pres">
      <dgm:prSet presAssocID="{9FCABB5E-045B-B048-BBF8-C54F53615083}" presName="node" presStyleLbl="node1" presStyleIdx="2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72134D4-C5AF-1F45-AD86-DED13E641CB3}" type="presOf" srcId="{DC2C48DA-B35C-FE45-A462-40787174793A}" destId="{D711B9FD-3B49-3B46-B3C2-F7FD6945ED53}" srcOrd="1" destOrd="0" presId="urn:microsoft.com/office/officeart/2005/8/layout/process1"/>
    <dgm:cxn modelId="{FEFF5D39-955E-E74A-97DB-7370CED76C54}" type="presOf" srcId="{AF23D8A7-C2B3-1A47-B494-3E0553D5BEA9}" destId="{FF4E22DE-1B6D-AF45-BD25-C7396D2DB401}" srcOrd="0" destOrd="0" presId="urn:microsoft.com/office/officeart/2005/8/layout/process1"/>
    <dgm:cxn modelId="{54D1B990-6D67-224D-9D54-92A204132474}" type="presOf" srcId="{1AFAF34A-E1B2-154B-90D9-4A0CD2F3FE81}" destId="{D17F0578-8FEE-8A4E-AB84-16BEC830AA93}" srcOrd="0" destOrd="0" presId="urn:microsoft.com/office/officeart/2005/8/layout/process1"/>
    <dgm:cxn modelId="{95517537-C2C8-3F46-A9F1-9AC01850650C}" srcId="{AF23D8A7-C2B3-1A47-B494-3E0553D5BEA9}" destId="{1AFAF34A-E1B2-154B-90D9-4A0CD2F3FE81}" srcOrd="1" destOrd="0" parTransId="{3D56E4CD-5A2E-3044-A9D3-839AF1DFE9FB}" sibTransId="{DC2C48DA-B35C-FE45-A462-40787174793A}"/>
    <dgm:cxn modelId="{05A67396-FEC3-5F4D-A90E-7D188D89B187}" srcId="{AF23D8A7-C2B3-1A47-B494-3E0553D5BEA9}" destId="{9FCABB5E-045B-B048-BBF8-C54F53615083}" srcOrd="2" destOrd="0" parTransId="{2CB20DDB-0D25-2A46-A932-D53F2F3B7085}" sibTransId="{6DAB5E50-EB2A-404A-944D-705D2A00E428}"/>
    <dgm:cxn modelId="{F7247CAF-80E6-0549-BABC-D7BDDA897AC0}" type="presOf" srcId="{9FCABB5E-045B-B048-BBF8-C54F53615083}" destId="{C0EF3B12-5BA0-4C4A-A8C7-7CC0D8910FD8}" srcOrd="0" destOrd="0" presId="urn:microsoft.com/office/officeart/2005/8/layout/process1"/>
    <dgm:cxn modelId="{05947BC5-79E4-0F49-8976-73FBAD2C3050}" srcId="{AF23D8A7-C2B3-1A47-B494-3E0553D5BEA9}" destId="{CB1DA230-CCF4-3C45-85F0-D73708EB90C3}" srcOrd="0" destOrd="0" parTransId="{7850B116-6013-D74D-BB77-790120AAE26B}" sibTransId="{32C1D379-9854-2B4E-A0C6-B5F57867148C}"/>
    <dgm:cxn modelId="{DA8ACDAB-37A8-994A-A17A-A5941C2FB529}" type="presOf" srcId="{32C1D379-9854-2B4E-A0C6-B5F57867148C}" destId="{E480A885-A9E0-FD4E-A5CF-CDBA992E26F6}" srcOrd="0" destOrd="0" presId="urn:microsoft.com/office/officeart/2005/8/layout/process1"/>
    <dgm:cxn modelId="{4B987632-394F-0247-9486-3C7B46C584A3}" type="presOf" srcId="{CB1DA230-CCF4-3C45-85F0-D73708EB90C3}" destId="{E6425510-8B26-7849-A295-79452E90961A}" srcOrd="0" destOrd="0" presId="urn:microsoft.com/office/officeart/2005/8/layout/process1"/>
    <dgm:cxn modelId="{74BA190E-EBB7-9742-BE50-753DF98A21F0}" type="presOf" srcId="{DC2C48DA-B35C-FE45-A462-40787174793A}" destId="{E96175F9-A158-C843-9DD7-C6D35B266C27}" srcOrd="0" destOrd="0" presId="urn:microsoft.com/office/officeart/2005/8/layout/process1"/>
    <dgm:cxn modelId="{0FC6BC85-05D2-9C4A-AA99-971C02054C58}" type="presOf" srcId="{32C1D379-9854-2B4E-A0C6-B5F57867148C}" destId="{2DB73D5B-3003-7742-8914-FA8BA0249315}" srcOrd="1" destOrd="0" presId="urn:microsoft.com/office/officeart/2005/8/layout/process1"/>
    <dgm:cxn modelId="{4F0815E9-AD09-EB49-8FED-1E4276C94E62}" type="presParOf" srcId="{FF4E22DE-1B6D-AF45-BD25-C7396D2DB401}" destId="{E6425510-8B26-7849-A295-79452E90961A}" srcOrd="0" destOrd="0" presId="urn:microsoft.com/office/officeart/2005/8/layout/process1"/>
    <dgm:cxn modelId="{A1E9C585-44DC-BB44-8EE4-268265D4223F}" type="presParOf" srcId="{FF4E22DE-1B6D-AF45-BD25-C7396D2DB401}" destId="{E480A885-A9E0-FD4E-A5CF-CDBA992E26F6}" srcOrd="1" destOrd="0" presId="urn:microsoft.com/office/officeart/2005/8/layout/process1"/>
    <dgm:cxn modelId="{A537F3BD-873E-AB4F-A8C4-E37B7B7AFBF6}" type="presParOf" srcId="{E480A885-A9E0-FD4E-A5CF-CDBA992E26F6}" destId="{2DB73D5B-3003-7742-8914-FA8BA0249315}" srcOrd="0" destOrd="0" presId="urn:microsoft.com/office/officeart/2005/8/layout/process1"/>
    <dgm:cxn modelId="{8DE4AFD2-5F6B-3A4B-9BB2-62E07D742A14}" type="presParOf" srcId="{FF4E22DE-1B6D-AF45-BD25-C7396D2DB401}" destId="{D17F0578-8FEE-8A4E-AB84-16BEC830AA93}" srcOrd="2" destOrd="0" presId="urn:microsoft.com/office/officeart/2005/8/layout/process1"/>
    <dgm:cxn modelId="{8087793D-98A7-0449-8150-431AF81B7F7C}" type="presParOf" srcId="{FF4E22DE-1B6D-AF45-BD25-C7396D2DB401}" destId="{E96175F9-A158-C843-9DD7-C6D35B266C27}" srcOrd="3" destOrd="0" presId="urn:microsoft.com/office/officeart/2005/8/layout/process1"/>
    <dgm:cxn modelId="{A6362D72-17F8-2E4B-9751-206EC59D7DEB}" type="presParOf" srcId="{E96175F9-A158-C843-9DD7-C6D35B266C27}" destId="{D711B9FD-3B49-3B46-B3C2-F7FD6945ED53}" srcOrd="0" destOrd="0" presId="urn:microsoft.com/office/officeart/2005/8/layout/process1"/>
    <dgm:cxn modelId="{44B22225-728A-234B-A6D3-ED710D1182A4}" type="presParOf" srcId="{FF4E22DE-1B6D-AF45-BD25-C7396D2DB401}" destId="{C0EF3B12-5BA0-4C4A-A8C7-7CC0D8910F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0122-D169-4A5D-BACD-EA64BBC3CCAE}">
      <dsp:nvSpPr>
        <dsp:cNvPr id="0" name=""/>
        <dsp:cNvSpPr/>
      </dsp:nvSpPr>
      <dsp:spPr>
        <a:xfrm>
          <a:off x="0" y="1026564"/>
          <a:ext cx="2417489" cy="8761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b="1" i="0" kern="1200" dirty="0" smtClean="0">
              <a:solidFill>
                <a:schemeClr val="accent3"/>
              </a:solidFill>
            </a:rPr>
            <a:t>Raumschiffe</a:t>
          </a:r>
          <a:endParaRPr lang="de-DE" sz="2800" b="1" i="0" kern="1200" dirty="0">
            <a:solidFill>
              <a:schemeClr val="accent3"/>
            </a:solidFill>
          </a:endParaRPr>
        </a:p>
      </dsp:txBody>
      <dsp:txXfrm>
        <a:off x="25662" y="1052226"/>
        <a:ext cx="2366165" cy="824825"/>
      </dsp:txXfrm>
    </dsp:sp>
    <dsp:sp modelId="{A8B7D96C-1BA3-4687-BBA3-DEE34480BE68}">
      <dsp:nvSpPr>
        <dsp:cNvPr id="0" name=""/>
        <dsp:cNvSpPr/>
      </dsp:nvSpPr>
      <dsp:spPr>
        <a:xfrm rot="19594323">
          <a:off x="2263785" y="925551"/>
          <a:ext cx="1858339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858339" y="272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3146496" y="906312"/>
        <a:ext cx="92916" cy="92916"/>
      </dsp:txXfrm>
    </dsp:sp>
    <dsp:sp modelId="{0E218A77-85BC-4AED-9D08-C539C0523879}">
      <dsp:nvSpPr>
        <dsp:cNvPr id="0" name=""/>
        <dsp:cNvSpPr/>
      </dsp:nvSpPr>
      <dsp:spPr>
        <a:xfrm>
          <a:off x="3968421" y="2827"/>
          <a:ext cx="1752299" cy="8761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X-Wing</a:t>
          </a:r>
          <a:endParaRPr lang="de-DE" sz="2800" kern="1200" dirty="0"/>
        </a:p>
      </dsp:txBody>
      <dsp:txXfrm>
        <a:off x="3994083" y="28489"/>
        <a:ext cx="1700975" cy="824825"/>
      </dsp:txXfrm>
    </dsp:sp>
    <dsp:sp modelId="{62E927D6-E600-4C6D-BE37-7B45124BB4ED}">
      <dsp:nvSpPr>
        <dsp:cNvPr id="0" name=""/>
        <dsp:cNvSpPr/>
      </dsp:nvSpPr>
      <dsp:spPr>
        <a:xfrm rot="21564171">
          <a:off x="2417447" y="1429337"/>
          <a:ext cx="1551016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551016" y="272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154180" y="1417781"/>
        <a:ext cx="77550" cy="77550"/>
      </dsp:txXfrm>
    </dsp:sp>
    <dsp:sp modelId="{0046321B-3DBD-4C9C-BC7A-D0DCB911EF74}">
      <dsp:nvSpPr>
        <dsp:cNvPr id="0" name=""/>
        <dsp:cNvSpPr/>
      </dsp:nvSpPr>
      <dsp:spPr>
        <a:xfrm>
          <a:off x="3968421" y="1010399"/>
          <a:ext cx="1752299" cy="8761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Millenium</a:t>
          </a:r>
          <a:r>
            <a:rPr lang="de-DE" sz="2800" kern="1200" dirty="0" smtClean="0"/>
            <a:t> Falke</a:t>
          </a:r>
          <a:endParaRPr lang="de-DE" sz="2800" kern="1200" dirty="0"/>
        </a:p>
      </dsp:txBody>
      <dsp:txXfrm>
        <a:off x="3994083" y="1036061"/>
        <a:ext cx="1700975" cy="824825"/>
      </dsp:txXfrm>
    </dsp:sp>
    <dsp:sp modelId="{713FE4F6-C40D-40C9-BF1F-5D3AFD86EE45}">
      <dsp:nvSpPr>
        <dsp:cNvPr id="0" name=""/>
        <dsp:cNvSpPr/>
      </dsp:nvSpPr>
      <dsp:spPr>
        <a:xfrm rot="1955284">
          <a:off x="2272591" y="1933123"/>
          <a:ext cx="1840727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840727" y="2721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00" kern="1200"/>
        </a:p>
      </dsp:txBody>
      <dsp:txXfrm>
        <a:off x="3146937" y="1914324"/>
        <a:ext cx="92036" cy="92036"/>
      </dsp:txXfrm>
    </dsp:sp>
    <dsp:sp modelId="{DAF0A3FD-2E1F-4FD2-AC26-538C16B2C609}">
      <dsp:nvSpPr>
        <dsp:cNvPr id="0" name=""/>
        <dsp:cNvSpPr/>
      </dsp:nvSpPr>
      <dsp:spPr>
        <a:xfrm>
          <a:off x="3968421" y="2017971"/>
          <a:ext cx="1752299" cy="8761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Corellian</a:t>
          </a:r>
          <a:r>
            <a:rPr lang="de-DE" sz="2800" kern="1200" dirty="0" smtClean="0"/>
            <a:t> Corvette</a:t>
          </a:r>
          <a:endParaRPr lang="de-DE" sz="2800" kern="1200" dirty="0"/>
        </a:p>
      </dsp:txBody>
      <dsp:txXfrm>
        <a:off x="3994083" y="2043633"/>
        <a:ext cx="1700975" cy="824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7126C-83BB-479F-AD0C-FCFED3D9B06E}">
      <dsp:nvSpPr>
        <dsp:cNvPr id="0" name=""/>
        <dsp:cNvSpPr/>
      </dsp:nvSpPr>
      <dsp:spPr>
        <a:xfrm>
          <a:off x="7369" y="0"/>
          <a:ext cx="1926708" cy="748848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Hitzeschild</a:t>
          </a:r>
          <a:endParaRPr lang="de-DE" kern="1200" dirty="0"/>
        </a:p>
      </dsp:txBody>
      <dsp:txXfrm>
        <a:off x="43925" y="36556"/>
        <a:ext cx="1853596" cy="675736"/>
      </dsp:txXfrm>
    </dsp:sp>
    <dsp:sp modelId="{A9773A70-A7DD-4DC6-A770-C7274BA49373}">
      <dsp:nvSpPr>
        <dsp:cNvPr id="0" name=""/>
        <dsp:cNvSpPr/>
      </dsp:nvSpPr>
      <dsp:spPr>
        <a:xfrm>
          <a:off x="7369" y="748848"/>
          <a:ext cx="1926708" cy="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82394-C7AB-413E-A2A8-659BB0CADCCA}">
      <dsp:nvSpPr>
        <dsp:cNvPr id="0" name=""/>
        <dsp:cNvSpPr/>
      </dsp:nvSpPr>
      <dsp:spPr>
        <a:xfrm>
          <a:off x="2203817" y="0"/>
          <a:ext cx="1926708" cy="748848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Rumpf-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bauteil</a:t>
          </a:r>
          <a:endParaRPr lang="de-DE" kern="1200" dirty="0"/>
        </a:p>
      </dsp:txBody>
      <dsp:txXfrm>
        <a:off x="2240373" y="36556"/>
        <a:ext cx="1853596" cy="675736"/>
      </dsp:txXfrm>
    </dsp:sp>
    <dsp:sp modelId="{2A891A08-CF1C-447D-B8BC-22958FA347CA}">
      <dsp:nvSpPr>
        <dsp:cNvPr id="0" name=""/>
        <dsp:cNvSpPr/>
      </dsp:nvSpPr>
      <dsp:spPr>
        <a:xfrm>
          <a:off x="2203817" y="748848"/>
          <a:ext cx="1926708" cy="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56CD-AD40-44FA-977B-8A49B4993400}">
      <dsp:nvSpPr>
        <dsp:cNvPr id="0" name=""/>
        <dsp:cNvSpPr/>
      </dsp:nvSpPr>
      <dsp:spPr>
        <a:xfrm>
          <a:off x="4400265" y="0"/>
          <a:ext cx="1926708" cy="748848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Triebwerk</a:t>
          </a:r>
          <a:endParaRPr lang="de-DE" kern="1200" dirty="0"/>
        </a:p>
      </dsp:txBody>
      <dsp:txXfrm>
        <a:off x="4436821" y="36556"/>
        <a:ext cx="1853596" cy="675736"/>
      </dsp:txXfrm>
    </dsp:sp>
    <dsp:sp modelId="{06F0730D-5587-4B8A-88F2-81A80B51C9E1}">
      <dsp:nvSpPr>
        <dsp:cNvPr id="0" name=""/>
        <dsp:cNvSpPr/>
      </dsp:nvSpPr>
      <dsp:spPr>
        <a:xfrm>
          <a:off x="4400265" y="748848"/>
          <a:ext cx="1926708" cy="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FE580-3F9D-4791-9EE6-F4BC5FD2713A}">
      <dsp:nvSpPr>
        <dsp:cNvPr id="0" name=""/>
        <dsp:cNvSpPr/>
      </dsp:nvSpPr>
      <dsp:spPr>
        <a:xfrm>
          <a:off x="6596712" y="0"/>
          <a:ext cx="1926708" cy="748848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Sonder-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bauteil</a:t>
          </a:r>
          <a:endParaRPr lang="de-DE" kern="1200" dirty="0"/>
        </a:p>
      </dsp:txBody>
      <dsp:txXfrm>
        <a:off x="6633268" y="36556"/>
        <a:ext cx="1853596" cy="675736"/>
      </dsp:txXfrm>
    </dsp:sp>
    <dsp:sp modelId="{C79D5426-E675-4AA8-9CE8-324D6CDF09A3}">
      <dsp:nvSpPr>
        <dsp:cNvPr id="0" name=""/>
        <dsp:cNvSpPr/>
      </dsp:nvSpPr>
      <dsp:spPr>
        <a:xfrm>
          <a:off x="6596712" y="748848"/>
          <a:ext cx="1926708" cy="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4402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Unternehmen einrichten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727" y="316981"/>
        <a:ext cx="1469774" cy="621165"/>
      </dsp:txXfrm>
    </dsp:sp>
    <dsp:sp modelId="{7A0C3CCD-92B0-7F46-99CB-E288AF3BB621}">
      <dsp:nvSpPr>
        <dsp:cNvPr id="0" name=""/>
        <dsp:cNvSpPr/>
      </dsp:nvSpPr>
      <dsp:spPr>
        <a:xfrm>
          <a:off x="1536782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536782" y="576570"/>
        <a:ext cx="150372" cy="101988"/>
      </dsp:txXfrm>
    </dsp:sp>
    <dsp:sp modelId="{6B4FAB92-B09E-D84C-8D61-5D5788845DDE}">
      <dsp:nvSpPr>
        <dsp:cNvPr id="0" name=""/>
        <dsp:cNvSpPr/>
      </dsp:nvSpPr>
      <dsp:spPr>
        <a:xfrm>
          <a:off x="1754844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Finanzen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774169" y="316981"/>
        <a:ext cx="1469774" cy="621165"/>
      </dsp:txXfrm>
    </dsp:sp>
    <dsp:sp modelId="{9D5F9421-7680-D644-9D45-AF8251FC1D83}">
      <dsp:nvSpPr>
        <dsp:cNvPr id="0" name=""/>
        <dsp:cNvSpPr/>
      </dsp:nvSpPr>
      <dsp:spPr>
        <a:xfrm>
          <a:off x="3287224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06645"/>
            <a:satOff val="-15338"/>
            <a:lumOff val="206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287224" y="576570"/>
        <a:ext cx="150372" cy="101988"/>
      </dsp:txXfrm>
    </dsp:sp>
    <dsp:sp modelId="{6D5F24C4-C754-0346-9A17-9000437579E8}">
      <dsp:nvSpPr>
        <dsp:cNvPr id="0" name=""/>
        <dsp:cNvSpPr/>
      </dsp:nvSpPr>
      <dsp:spPr>
        <a:xfrm>
          <a:off x="3505285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Bauteile einkaufen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524610" y="316981"/>
        <a:ext cx="1469774" cy="621165"/>
      </dsp:txXfrm>
    </dsp:sp>
    <dsp:sp modelId="{2CDEA237-215F-6048-A36D-CA48F653B9F0}">
      <dsp:nvSpPr>
        <dsp:cNvPr id="0" name=""/>
        <dsp:cNvSpPr/>
      </dsp:nvSpPr>
      <dsp:spPr>
        <a:xfrm>
          <a:off x="5037665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5037665" y="576570"/>
        <a:ext cx="150372" cy="101988"/>
      </dsp:txXfrm>
    </dsp:sp>
    <dsp:sp modelId="{EF9A7DCF-E5B0-2C49-805A-AC2B4B728B76}">
      <dsp:nvSpPr>
        <dsp:cNvPr id="0" name=""/>
        <dsp:cNvSpPr/>
      </dsp:nvSpPr>
      <dsp:spPr>
        <a:xfrm>
          <a:off x="5255727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Personal verwalten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5275052" y="316981"/>
        <a:ext cx="1469774" cy="621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5510-8B26-7849-A295-79452E90961A}">
      <dsp:nvSpPr>
        <dsp:cNvPr id="0" name=""/>
        <dsp:cNvSpPr/>
      </dsp:nvSpPr>
      <dsp:spPr>
        <a:xfrm>
          <a:off x="387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Produktion der Raumschiffe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108" y="585339"/>
        <a:ext cx="1578295" cy="618321"/>
      </dsp:txXfrm>
    </dsp:sp>
    <dsp:sp modelId="{E480A885-A9E0-FD4E-A5CF-CDBA992E26F6}">
      <dsp:nvSpPr>
        <dsp:cNvPr id="0" name=""/>
        <dsp:cNvSpPr/>
      </dsp:nvSpPr>
      <dsp:spPr>
        <a:xfrm>
          <a:off x="1635103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635103" y="846251"/>
        <a:ext cx="190009" cy="96496"/>
      </dsp:txXfrm>
    </dsp:sp>
    <dsp:sp modelId="{D17F0578-8FEE-8A4E-AB84-16BEC830AA93}">
      <dsp:nvSpPr>
        <dsp:cNvPr id="0" name=""/>
        <dsp:cNvSpPr/>
      </dsp:nvSpPr>
      <dsp:spPr>
        <a:xfrm>
          <a:off x="188004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Verkaufspreis angeben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899278" y="585339"/>
        <a:ext cx="1578295" cy="618321"/>
      </dsp:txXfrm>
    </dsp:sp>
    <dsp:sp modelId="{E96175F9-A158-C843-9DD7-C6D35B266C27}">
      <dsp:nvSpPr>
        <dsp:cNvPr id="0" name=""/>
        <dsp:cNvSpPr/>
      </dsp:nvSpPr>
      <dsp:spPr>
        <a:xfrm>
          <a:off x="3511272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511272" y="846251"/>
        <a:ext cx="190009" cy="96496"/>
      </dsp:txXfrm>
    </dsp:sp>
    <dsp:sp modelId="{C0EF3B12-5BA0-4C4A-A8C7-7CC0D8910FD8}">
      <dsp:nvSpPr>
        <dsp:cNvPr id="0" name=""/>
        <dsp:cNvSpPr/>
      </dsp:nvSpPr>
      <dsp:spPr>
        <a:xfrm>
          <a:off x="3756210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Endbewertung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775447" y="585339"/>
        <a:ext cx="1578295" cy="618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pPr/>
              <a:t>14.11.11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pPr/>
              <a:t>14.11.11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k3-7ztkff0rt/star-greg-klassendiagramm/?auth_key=222303d5c10dd7f76f39658b4e7db898340c58c6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3.xml"/><Relationship Id="rId12" Type="http://schemas.openxmlformats.org/officeDocument/2006/relationships/diagramLayout" Target="../diagrams/layout3.xml"/><Relationship Id="rId13" Type="http://schemas.openxmlformats.org/officeDocument/2006/relationships/diagramQuickStyle" Target="../diagrams/quickStyle3.xml"/><Relationship Id="rId14" Type="http://schemas.openxmlformats.org/officeDocument/2006/relationships/diagramColors" Target="../diagrams/colors3.xml"/><Relationship Id="rId15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0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60_Fallstud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69025"/>
              </p:ext>
            </p:extLst>
          </p:nvPr>
        </p:nvGraphicFramePr>
        <p:xfrm>
          <a:off x="107891" y="2609280"/>
          <a:ext cx="6768555" cy="125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" name="Pfeil nach oben 23"/>
          <p:cNvSpPr/>
          <p:nvPr/>
        </p:nvSpPr>
        <p:spPr>
          <a:xfrm>
            <a:off x="7761410" y="4847560"/>
            <a:ext cx="359143" cy="509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241171" y="5460764"/>
            <a:ext cx="139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Information von Spielleiter</a:t>
            </a:r>
            <a:endParaRPr lang="de-DE" sz="1600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966453482"/>
              </p:ext>
            </p:extLst>
          </p:nvPr>
        </p:nvGraphicFramePr>
        <p:xfrm>
          <a:off x="3378482" y="3568320"/>
          <a:ext cx="5376852" cy="17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hteck 7"/>
          <p:cNvSpPr/>
          <p:nvPr/>
        </p:nvSpPr>
        <p:spPr>
          <a:xfrm>
            <a:off x="1892086" y="2548800"/>
            <a:ext cx="4984360" cy="3231360"/>
          </a:xfrm>
          <a:prstGeom prst="rect">
            <a:avLst/>
          </a:prstGeom>
          <a:noFill/>
          <a:ln w="38100" cmpd="sng"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ung 16"/>
          <p:cNvGrpSpPr/>
          <p:nvPr/>
        </p:nvGrpSpPr>
        <p:grpSpPr>
          <a:xfrm>
            <a:off x="3089509" y="4380790"/>
            <a:ext cx="291856" cy="158911"/>
            <a:chOff x="1359261" y="548108"/>
            <a:chExt cx="218029" cy="158911"/>
          </a:xfrm>
        </p:grpSpPr>
        <p:sp>
          <p:nvSpPr>
            <p:cNvPr id="19" name="Pfeil nach rechts 18"/>
            <p:cNvSpPr/>
            <p:nvPr/>
          </p:nvSpPr>
          <p:spPr>
            <a:xfrm>
              <a:off x="1359261" y="548108"/>
              <a:ext cx="188254" cy="15891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feil nach rechts 4"/>
            <p:cNvSpPr/>
            <p:nvPr/>
          </p:nvSpPr>
          <p:spPr>
            <a:xfrm>
              <a:off x="1436709" y="579890"/>
              <a:ext cx="140581" cy="9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kern="12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892086" y="5460622"/>
            <a:ext cx="148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Spielrunde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8858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Bild 2" descr="diagramm.pdf_page_1_of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7" y="2038256"/>
            <a:ext cx="6508127" cy="46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4"/>
          <a:stretch/>
        </p:blipFill>
        <p:spPr>
          <a:xfrm>
            <a:off x="458521" y="2982662"/>
            <a:ext cx="8226959" cy="273145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313391" y="555530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 flipH="1">
            <a:off x="1366824" y="5711476"/>
            <a:ext cx="7270227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55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48037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195294" y="2174240"/>
            <a:ext cx="1084132" cy="223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6"/>
          <a:stretch/>
        </p:blipFill>
        <p:spPr>
          <a:xfrm>
            <a:off x="187852" y="2668468"/>
            <a:ext cx="8735730" cy="355715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744083" y="259519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28904" y="2652340"/>
            <a:ext cx="7739929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25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Bild 1" descr="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6" y="553384"/>
            <a:ext cx="7759369" cy="60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4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Star Greg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Bild 1" descr="Einkau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5" y="820171"/>
            <a:ext cx="7415251" cy="57489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800415" y="340989"/>
            <a:ext cx="15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Einkauf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367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Bild 1" descr="Produk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" y="864209"/>
            <a:ext cx="7358450" cy="570486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578375" y="340989"/>
            <a:ext cx="1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Produktion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798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fik 2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38256"/>
            <a:ext cx="8266113" cy="4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1526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081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77465" y="5874819"/>
          <a:ext cx="8530791" cy="748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3" name="Gruppieren 15"/>
          <p:cNvGrpSpPr/>
          <p:nvPr/>
        </p:nvGrpSpPr>
        <p:grpSpPr>
          <a:xfrm>
            <a:off x="331773" y="4240502"/>
            <a:ext cx="2384130" cy="924210"/>
            <a:chOff x="6953" y="0"/>
            <a:chExt cx="1817867" cy="720190"/>
          </a:xfrm>
          <a:solidFill>
            <a:schemeClr val="bg1">
              <a:lumMod val="50000"/>
            </a:schemeClr>
          </a:solidFill>
        </p:grpSpPr>
        <p:sp>
          <p:nvSpPr>
            <p:cNvPr id="18" name="Rechteck 17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hteck 20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400" b="1" kern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Gerade Verbindung mit Pfeil 24"/>
          <p:cNvCxnSpPr>
            <a:stCxn id="21" idx="0"/>
          </p:cNvCxnSpPr>
          <p:nvPr/>
        </p:nvCxnSpPr>
        <p:spPr>
          <a:xfrm rot="5400000" flipH="1" flipV="1">
            <a:off x="1275686" y="3987640"/>
            <a:ext cx="501014" cy="471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>
            <a:stCxn id="21" idx="2"/>
          </p:cNvCxnSpPr>
          <p:nvPr/>
        </p:nvCxnSpPr>
        <p:spPr>
          <a:xfrm rot="5400000">
            <a:off x="1266626" y="5421924"/>
            <a:ext cx="514425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120588" y="5662675"/>
            <a:ext cx="6767823" cy="1646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953495" y="5817708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7721318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rot="5400000">
            <a:off x="5592262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rot="5400000">
            <a:off x="3381475" y="5788172"/>
            <a:ext cx="2520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377465" y="5164712"/>
            <a:ext cx="6801257" cy="140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178722" y="5498899"/>
            <a:ext cx="968529" cy="37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377465" y="5815973"/>
            <a:ext cx="8590132" cy="821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de-DE" sz="2700" dirty="0" smtClean="0"/>
              <a:t>Bauteilpreise &amp; Raumschiffnachfrage schwanken</a:t>
            </a:r>
          </a:p>
        </p:txBody>
      </p:sp>
    </p:spTree>
    <p:extLst>
      <p:ext uri="{BB962C8B-B14F-4D97-AF65-F5344CB8AC3E}">
        <p14:creationId xmlns:p14="http://schemas.microsoft.com/office/powerpoint/2010/main" val="1874153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42" grpId="0" animBg="1"/>
      <p:bldP spid="43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ccd.de/global/dbimages/big/210907_141027_halle1.jpg"/>
          <p:cNvPicPr>
            <a:picLocks noChangeAspect="1" noChangeArrowheads="1"/>
          </p:cNvPicPr>
          <p:nvPr/>
        </p:nvPicPr>
        <p:blipFill>
          <a:blip r:embed="rId3"/>
          <a:srcRect l="2933" t="15699"/>
          <a:stretch>
            <a:fillRect/>
          </a:stretch>
        </p:blipFill>
        <p:spPr bwMode="auto">
          <a:xfrm>
            <a:off x="225367" y="2066305"/>
            <a:ext cx="8652350" cy="4394639"/>
          </a:xfrm>
          <a:prstGeom prst="rect">
            <a:avLst/>
          </a:prstGeom>
          <a:noFill/>
        </p:spPr>
      </p:pic>
      <p:pic>
        <p:nvPicPr>
          <p:cNvPr id="14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408640">
            <a:off x="6475280" y="4749240"/>
            <a:ext cx="2443282" cy="128282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5222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1762" y="4937319"/>
            <a:ext cx="2443282" cy="1282828"/>
          </a:xfrm>
          <a:prstGeom prst="rect">
            <a:avLst/>
          </a:prstGeom>
          <a:noFill/>
        </p:spPr>
      </p:pic>
      <p:pic>
        <p:nvPicPr>
          <p:cNvPr id="10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75231">
            <a:off x="4509795" y="4855756"/>
            <a:ext cx="2443282" cy="1282828"/>
          </a:xfrm>
          <a:prstGeom prst="rect">
            <a:avLst/>
          </a:prstGeom>
          <a:noFill/>
        </p:spPr>
      </p:pic>
      <p:pic>
        <p:nvPicPr>
          <p:cNvPr id="11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367" y="4975777"/>
            <a:ext cx="2443282" cy="1282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41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613386"/>
            <a:ext cx="8318612" cy="1225241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de-DE" sz="2400" dirty="0" smtClean="0"/>
              <a:t>die Qualitätsstufen steuern </a:t>
            </a:r>
            <a:r>
              <a:rPr lang="de-DE" sz="2400" dirty="0" smtClean="0"/>
              <a:t>mögliche </a:t>
            </a:r>
            <a:r>
              <a:rPr lang="de-DE" sz="2400" dirty="0" smtClean="0"/>
              <a:t>Zusatzkosten</a:t>
            </a:r>
          </a:p>
          <a:p>
            <a:r>
              <a:rPr lang="de-DE" sz="2400" dirty="0" smtClean="0"/>
              <a:t>Personalkosten 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364141" y="5625416"/>
            <a:ext cx="8301079" cy="104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8270543" y="3705784"/>
            <a:ext cx="158738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1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/>
          <p:nvPr/>
        </p:nvGraphicFramePr>
        <p:xfrm>
          <a:off x="837219" y="1749665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275129" y="1581056"/>
            <a:ext cx="8638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Preise &amp; </a:t>
            </a:r>
            <a:r>
              <a:rPr lang="de-DE" dirty="0" err="1" smtClean="0"/>
              <a:t>Storyline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5537928" y="2299803"/>
            <a:ext cx="3233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X-Wing</a:t>
            </a:r>
          </a:p>
          <a:p>
            <a:endParaRPr lang="de-DE" sz="2400" dirty="0" smtClean="0"/>
          </a:p>
          <a:p>
            <a:endParaRPr lang="de-DE" sz="1050" dirty="0" smtClean="0"/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accent4">
                    <a:lumMod val="75000"/>
                  </a:schemeClr>
                </a:solidFill>
              </a:rPr>
              <a:t>Correlian</a:t>
            </a:r>
            <a:r>
              <a:rPr lang="de-DE" sz="2400" b="1" dirty="0" smtClean="0">
                <a:solidFill>
                  <a:schemeClr val="accent4">
                    <a:lumMod val="75000"/>
                  </a:schemeClr>
                </a:solidFill>
              </a:rPr>
              <a:t> Corvette</a:t>
            </a:r>
            <a:endParaRPr lang="de-DE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Millenium</a:t>
            </a:r>
            <a:r>
              <a:rPr lang="de-DE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Falke</a:t>
            </a:r>
            <a:endParaRPr lang="de-DE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Zehneck 14">
            <a:hlinkClick r:id="" action="ppaction://hlinkshowjump?jump=firstslide" highlightClick="1"/>
          </p:cNvPr>
          <p:cNvSpPr/>
          <p:nvPr/>
        </p:nvSpPr>
        <p:spPr>
          <a:xfrm>
            <a:off x="6423678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832129" y="920572"/>
            <a:ext cx="139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Streik</a:t>
            </a:r>
            <a:endParaRPr lang="de-DE" sz="2400" b="1" dirty="0"/>
          </a:p>
        </p:txBody>
      </p:sp>
      <p:sp>
        <p:nvSpPr>
          <p:cNvPr id="16" name="Pfeil nach oben 15"/>
          <p:cNvSpPr/>
          <p:nvPr/>
        </p:nvSpPr>
        <p:spPr>
          <a:xfrm rot="10800000" flipH="1" flipV="1">
            <a:off x="2343149" y="4555813"/>
            <a:ext cx="463220" cy="820156"/>
          </a:xfrm>
          <a:prstGeom prst="upArrow">
            <a:avLst>
              <a:gd name="adj1" fmla="val 36885"/>
              <a:gd name="adj2" fmla="val 80764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Zehneck 24">
            <a:hlinkClick r:id="" action="ppaction://hlinkshowjump?jump=firstslide" highlightClick="1"/>
          </p:cNvPr>
          <p:cNvSpPr/>
          <p:nvPr/>
        </p:nvSpPr>
        <p:spPr>
          <a:xfrm>
            <a:off x="6427953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6776998" y="916882"/>
            <a:ext cx="157821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Planet</a:t>
            </a:r>
            <a:endParaRPr lang="de-DE" sz="2400" b="1" dirty="0"/>
          </a:p>
        </p:txBody>
      </p:sp>
      <p:sp>
        <p:nvSpPr>
          <p:cNvPr id="24" name="Zehneck 23">
            <a:hlinkClick r:id="" action="ppaction://hlinkshowjump?jump=firstslide" highlightClick="1"/>
          </p:cNvPr>
          <p:cNvSpPr/>
          <p:nvPr/>
        </p:nvSpPr>
        <p:spPr>
          <a:xfrm>
            <a:off x="6425719" y="320661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6884229" y="886126"/>
            <a:ext cx="134740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Krieg</a:t>
            </a:r>
            <a:endParaRPr lang="de-DE" sz="24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10639" y="5583202"/>
            <a:ext cx="840317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Dynamik durch 	1. Konjunkturverlauf</a:t>
            </a:r>
          </a:p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				2. Einkaufspreise der Bauteile 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97862" y="4642057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</a:t>
            </a:r>
            <a:endParaRPr lang="de-DE" dirty="0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496292" y="4809507"/>
            <a:ext cx="4101570" cy="1588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rot="5400000" flipH="1" flipV="1">
            <a:off x="82732" y="3395947"/>
            <a:ext cx="2827123" cy="158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510639" y="1987165"/>
            <a:ext cx="125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1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5532E-6 L 0.18802 -4.25532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59 -2.22222E-6 L 0.27239 -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 animBg="1"/>
      <p:bldP spid="16" grpId="1" animBg="1"/>
      <p:bldP spid="25" grpId="0" animBg="1"/>
      <p:bldP spid="24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442</Words>
  <Application>Microsoft Macintosh PowerPoint</Application>
  <PresentationFormat>Bildschirmpräsentation (4:3)</PresentationFormat>
  <Paragraphs>225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PowerPoint-Präsentation</vt:lpstr>
      <vt:lpstr>Star Greg</vt:lpstr>
      <vt:lpstr>Agenda</vt:lpstr>
      <vt:lpstr>Spielwelt</vt:lpstr>
      <vt:lpstr>Einblick in die Spielwelt</vt:lpstr>
      <vt:lpstr>Lager</vt:lpstr>
      <vt:lpstr>Personal </vt:lpstr>
      <vt:lpstr>Preise &amp; Storyline</vt:lpstr>
      <vt:lpstr>Spielablauf</vt:lpstr>
      <vt:lpstr>Spielablauf</vt:lpstr>
      <vt:lpstr>UseCase Diagramm</vt:lpstr>
      <vt:lpstr>UseCase Diagramm</vt:lpstr>
      <vt:lpstr>UseCase Diagramm</vt:lpstr>
      <vt:lpstr>Mockups</vt:lpstr>
      <vt:lpstr>PowerPoint-Präsentation</vt:lpstr>
      <vt:lpstr>PowerPoint-Präsentation</vt:lpstr>
      <vt:lpstr>PowerPoint-Präsentation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Julia Lakatos</cp:lastModifiedBy>
  <cp:revision>44</cp:revision>
  <dcterms:created xsi:type="dcterms:W3CDTF">2011-10-28T09:45:02Z</dcterms:created>
  <dcterms:modified xsi:type="dcterms:W3CDTF">2011-11-14T15:19:29Z</dcterms:modified>
</cp:coreProperties>
</file>